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4" r:id="rId5"/>
    <p:sldId id="263" r:id="rId6"/>
    <p:sldId id="262" r:id="rId7"/>
    <p:sldId id="261" r:id="rId8"/>
    <p:sldId id="260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5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0BB"/>
    <a:srgbClr val="FFF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4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80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115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34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91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90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38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5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381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419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15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97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83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08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306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86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259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34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46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084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480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57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565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9C954-C17A-481B-A297-239DEDD6DF28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1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21.01.2024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169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mvizit.ru/bath/premise-with-a-rough-finish-what-is-rough-construction-work/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just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НОВЫЕ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БЕТОНЫ И ТЕХНОЛОГИИ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just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 ВЫСОТНЫХ ЗДАНИЙ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5049" y="1816925"/>
            <a:ext cx="8170224" cy="207818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1.Стратегические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бетона 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железобетона.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2.Технологии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монолитного строительства жилья</a:t>
            </a: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49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1.Стратегические возможности бетона и железобетона.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и в мире появились и получили широкое распространение новые эффективные вяжущие, модификаторы для вяжущих и бетонов, активные минеральные добавки и наполнители, армирующие волокна, новые технологические приемы и методы получения строительных компонентов.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Это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позволило создать и освоить производство новых видов бетона и значительно расширить номенклатуру применяемых в строительстве материалов: от суперлегких теплоизоляционных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объемной массой менее 100 кг/м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 высокопрочных конструкционных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прочностью на сжатие свыше 200 МПа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применяется более 1000 различных видов бетона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Наиболее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 современные возможности бетона проявились в создании и производстве высококачественных, высокотехнологичных бетонов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НРС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Под этим термином, принятым в 1993 г. совместной рабочей группой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ЕКБ/ФИП,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объединены многокомпонентные бетоны с высокими эксплуатационными свойствами, прочностью, долговечностью, адсорбционной способностью, низким коэффициентом диффузии и истираемостью, надежными защитными свойствами по отношению к стальной арматуре, высокой химической стойкостью, бактерицидностью и стабильностью объема.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обиход вошли новые термины и понятия, которые характеризуют технологии бетона в мире: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высокопрочные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High-Strength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прочность на сжатие составляет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80—150 МПа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сверхвысокопрочные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High-Strength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прочность на сжатие —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150 МПа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самоуплотняющиеся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Compacting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бетоны с улучшенными деформационными характеристиками с компенсированной усадкой или с расширением, а также с низкой экзотермией и повышенной термической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трещиностойкостью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порошковые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Reactive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Powder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модифицированные мелкозернистые бетоны с прочностью на сжатие, равной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180—250 МПа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бетоны сверхнизкой проницаемости и с повышенной коррозионной стойкостью, не требующие «вторичной защиты» конструкции от агрессивных сред (марка по водонепроницаемости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W20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фильтрации — не менее 0,2 х 1(Г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см/с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Часть из перечисленных бетонов уже является основным конструкционным материалом современных сооружений и реализуется в больших масштабах.</a:t>
            </a:r>
          </a:p>
          <a:p>
            <a:pPr algn="just"/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4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2486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64646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Появление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высококачественных бетонов открывает новые возможности в строительстве. Их уникальные свойства помогли реализовать такие проекты,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тоннель под Ла-Маншем, 125-этажный небоскреб в Чикаго высотой 610 м, мост через пролив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Акаси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Японии с центральным пролетом, равным 1990 м (мировой рекорд 1990 г.). </a:t>
            </a:r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пролив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Нордамберленд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Восточной Канаде длиной 12,9 км сооружен на опорах, которые на глубину более 35 м погружены в воду.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Москве в 2005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 завершилось строительство комплекса «Федерация»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общей высотой 510 м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2006 г. началась отделка фасадов комплекса. При возведении данного комплекса широко использовались новые бетоны и технологии в конструкциях высотных зданий. Разработаны технологии приготовления специальных цементов для особовысокопрочных бетонов. Получены DSP-композиты (уплотненные системы, содержащие в себе гомогенно распределенные ультрамалые частицы).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Они включают в себя специально подготовленные цементы, микрокремнезем, заполнители и микроволокно, которые за счет специальных технологических приемов при в/ц = 0,12—0,22 позволяют достичь прочности 270 МПа при высокой стойкости к коррозионным воздействиям и истиранию. </a:t>
            </a:r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изучены и применяются бетоны на магнезиальных вяжущих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Их многие свойства лучше, чем у бетонов на портландцементе. Они не требуют влажного хранения при твердении, обеспечивают очень высокую огнестойкость и низкую теплопроводность, износостойкость, прочность при сжатии и изгибе. </a:t>
            </a:r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бетоны легко получить с различными видами и заполнителями, к примеру, неорганическими, типа известняк, мраморная крошка, асбест, песок, дробленый камень и гравий, каолин, гранулированные шлаки, сульфат магния и пигменты, или органическими, скажем, опилки, стружка, резиновый дробленый материал и т. д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Магнезиальные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бетоны характеризуются эластичностью, высокой ранней прочностью, мягкостью, стойкостью к действию масел, смазок, лаков и красок, органических растворителей, щелочей и солей, включая сульфаты. Они обладают бактерицидными свойствами. Сегодня такие бетоны широко используются в качестве материала для полов в зданиях индустриального, торгового и жилищного назначения, а также стяжек под полы из ковровых материалов и линолеума, изоляционных составов адгезивов.</a:t>
            </a:r>
          </a:p>
        </p:txBody>
      </p:sp>
    </p:spTree>
    <p:extLst>
      <p:ext uri="{BB962C8B-B14F-4D97-AF65-F5344CB8AC3E}">
        <p14:creationId xmlns:p14="http://schemas.microsoft.com/office/powerpoint/2010/main" val="13923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32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изготовлении художественных изделий были использованы бетоны на фосфатных цементах. Благодаря очень коротким срокам схватывания они используются при ремонте на объектах гражданского и промышленного строительства, прежде всего автострад, труб и сборных железобетонных изделий. Много достоинств у кислотостойких бетонов.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Получают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такие бетоны, используя в качестве связующего так называемое растворимое стекло — высоковязкий водный раствор силикатов натрия или калия с высоким силикатным модулем.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Заполнители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таких бетонов обладают растворимостью в кислотах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максимум 1 % по массе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Эта способность определяема их минералогическим составом и структурой. Как правило, используют плотный кварц, базальт или порфир, в отличие от цементных бетонов повышение доли тончайших фракций сказывается в высшей степени позитивно.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Заполнители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содержат в себе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30 % частиц с крупностью менее 0,25 мм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Растворимое стекло вводится при приготовлении бетона в количествах, необходимых для обеспечения нормальной удобоукладываемости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12 %).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получили огнестойкие, электропроводящие, радиоэкранирующие, гидратные, а также сверхтяжелые бетоны.</a:t>
            </a:r>
            <a:endParaRPr lang="ru-RU" sz="16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долговечность бетона отрицательно влияет коррозия, наносящая большой ущерб строительному комплексу.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Коррозия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возникает в результате разрушающего воздействия окружающей среды.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Агрессивному воздействию подвергается от 15 до 75 % конструкций здания или сооружения по причине несоблюдения требований нормативов.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долговечность влияет и то, что активно внедряют в производство нетрадиционные материалы: золы, шлаки, новые виды вяжущих, химические добавки, арматурные стали.</a:t>
            </a:r>
            <a:endParaRPr lang="ru-RU" sz="1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4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81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строительстве высотных зданий требуется уменьшение массы здания, индустриальность монтажа и ресурсосбережение.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уменьшением толщины «полок» и «стенок» конструкции увеличивается коррозионная уязвимость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защиты бетона возможно использование различных способов обмазочных, склеенных, обкладочных материалов с целью создания водоотталкивающего слоя. Увеличению водостойкости цемента способствует пористость, добавки, связывающие гидроокись кальция, ускорители или замедлители гидролиза.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строительной практике широко применяются интегральные капиллярные системы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которые хорошо взаимодействуют с химическими компонентами, входящими в состав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вяжущим веществом бетона. Смесь химикатов образует кристаллы, которые закрывают капилляры и усадочные трещины, вытесняя при этом воду.</a:t>
            </a:r>
            <a:endParaRPr lang="ru-RU" sz="16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Стратегические возможности бетона и железобетона замыкаются на проблемах энергоресурсосбережения при производстве бетона, на вопросах сейсмостойкости зданий и сооружений из железобетона, модификации бетона, применения суперпластификаторов, добавки для бетона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бетонов ВЭС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(высокие эксплуатационные свойства) заключается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следующем.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бетонных смесей и бетонов с широким диапазоном свойств, основанная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использовании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сложившейся производственной базы и традиционных материалов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Высокие физико-технические характеристики бетонов — высокая прочность, низкая проницаемость для воды и газов, низкая усадка, ползучесть, повышенная коррозионная стойкость и долговечность, т. е. свойства, сочетание которых или преобладание одного из которых обеспечивает высокую надежность конструкции в зависимости от условий эксплуатации. </a:t>
            </a:r>
            <a:endParaRPr lang="ru-RU" sz="16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11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14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Бетоны нового поколения — это модифицированные комплексом высокоэффективных добавок цементные системы.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Набор добавок практически один: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водонерастворимые дисперсные материалы, в основном техногенного происхождения (микрокремнезем, граншлаки), в меньшей степени — природные (метакаолин и зола от сжигания рисовой шелухи);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водорастворимые органические материалы, суперпластификаторы.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Материально-техническая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нормативная база для массового производства бетонов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была создана еще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 г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 тому времени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НИИЖБ и ООО «Предприятие Мастер Бетон»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разработаны и начали выпускаться уникальные по составу и форме добавки на органоминеральной основе, которые сейчас известны как модификаторы серии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что в их составе содержатся все необходимые компоненты бетонов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удобству в применении (т. е. «технологичности») практически каждый рядовой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БСУ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оказался в состоянии производить бетоны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Модификаторы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серии «МБ» — это поликомпонентные порошкообразные продукты разных типов: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МБ-01, МБ-ЗОС, МБ-50С, «Эмбэлит»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подразделяющиеся, в свою очередь, на марки.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соотношения ингредиентов различаются потребительские свойства материалов и их назначение: от обеспечения высокой и сверхвысокой прочности до придания бетону специальных свойств (низкой проницаемости и повышенной коррозионной стойкости, компенсации усадки или расширения).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68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880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Приведем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применения новых бетонов и технологий в современной практике строительства высотных зданий.</a:t>
            </a:r>
            <a:endParaRPr lang="ru-RU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Высокопрочные тяжелые бетоны прочностью на сжатие,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составляющей 80—120 МПа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комплексе «Федерация»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 Московском международном деловом центре (ММДЦ)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«Москва-Сити»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3.1, 3.2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Колонны и стены ядра, согласно проекту, выполняются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класса В80—В90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перекрытия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бетонов класса В40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узел сопряжения колонн и стен с перекрытиями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В80—В90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общий объем конструкций из высокопрочных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 классов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В80—В90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32 000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насосами смеси на высоту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350 м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требовала оптимизации их консистенции, что и было сделано: подобраны составы бетонных смесей 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маркой подвижности П5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осадка конуса составляет 22—24 см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технологии бетонных работ решались следующие задачи: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обеспечение скорости возведения конструкции одного этажа — не более 7 суток;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обеспечение перекачиваемости смеси — на высоту до 350 м;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подготовка не менее трех заводов-производителей смеси для высокопрочных бетонов;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бетонирование в условиях низких отрицательных температур;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распалубка вертикальных конструкций — через 12—14 ч после бетонирования;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организация системы контроля качества высокопрочного бетона на стройплощадке;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обеспечение надежного качества производства бетонных смесей на завода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600" dirty="0">
              <a:solidFill>
                <a:srgbClr val="24242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4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Рис. 3.2. ММДЦ «Москва-Сити»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омплекс «Федерация»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" y="105888"/>
            <a:ext cx="4958815" cy="6247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ММДЦ «Москва-Сити»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178" y="105888"/>
            <a:ext cx="5628780" cy="62474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32331" y="6411301"/>
            <a:ext cx="3887411" cy="39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3.1. Комплекс «Федерация»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26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5461"/>
            <a:ext cx="12192000" cy="5589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решались в полном соответствии с «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Технологическим регламентом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который, являясь обязательным приложением к проекту производства работ, предназначался для стройплощадки, бетонных заводов и служб, контролирующих качество.</a:t>
            </a:r>
            <a:endParaRPr lang="ru-RU" sz="19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Бетонные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смеси марок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БСГ В80 П5 и БСГ В90 П5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производимые разными заводами, незначительно отличаются между собой соотношением компонентов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кг/м</a:t>
            </a:r>
            <a:r>
              <a:rPr lang="ru-RU" sz="1900" b="1" baseline="30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9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ПЦ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500 ДО-500-520,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песок с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900" b="1" baseline="-25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2,5-2,8-750-780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щебень гранитный </a:t>
            </a:r>
            <a:r>
              <a:rPr lang="ru-RU" sz="19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5-10 мм/5-20 мм-250-250-400/500-740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имеют фиксированную по отношению к цементу дозировку модификатора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(20 %) в/ц = 0,27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целях сокращения консистенции смеси и улучшения 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перекачиваемости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состав бетона вводится кремнийорганическая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эмульсия КЭ 30-04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количестве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0,3—0,5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sz="1900" b="1" baseline="30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прочность бетонов определялась по образцам, приготовленным и испытанным в лабораториях заводов и стройплощадки, т. е. качество оценивалось не только после приготовления смесей на заводах, но и с учетом их доставки к месту укладки с расчетом на то, что автобетоносмесители являются технологическим, а не просто транспортным средством.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Фактическая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прочность бетонов из смесей разных заводов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соответствует уровню В90 и В80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высокая 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марочность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бетонов является свидетельством надежности предложенной заводами технологии производства бетонных смесей.</a:t>
            </a:r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56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27" y="0"/>
            <a:ext cx="1210887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2.Технологии монолитного строительства жилья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Основные этапы строительства многоэтажных домов по монолитной технологии.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многоэтажного дома по монолитной технологии — процедура длительная и кропотливая. Причем, это касается не только самих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строительных работ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и утверждения проекта и прочей бумажной документации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этапы возведения монолитной многоэтажки: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 Пожалуй, самый сложный этап связан как раз не со строительством. Для начала необходимо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разрешение на застройку и выбрать подходящий участок.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Затем наступает тяжёлый период согласований спорных моментов с местной администрацией (учитывая всю сложность сферы городского строительства, этот этап отнимет огромное количество времени и нервов).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 На выделенном участке земли проводится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геологическая и топологическая разведка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 верно определить тип почвы и ее состав, глубину залегания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промерзания почвы и прочие важные показатели.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 Крайне важным этапом является 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проекта многоэтажного дома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 включает в себя всю необходимую документацию по строительству: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расчёт материала,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инженерные системы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разрезы, поэтажные планы, итоговую смету. Проект является последним бумажным документом и после него начинаются этапы строительных работ.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 Производится разбивка участка и стартуют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работы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 подготовке фундамента. Необходимо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вырыть котлован и вбить сваи под фундамент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этого начинается монтаж каркаса из арматуры (используют прут прямоугольного или круглого сечения). При строительстве многоэтажного дома по монолитной технологии каркас выполняет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роль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придаёт конструкции необходимую жёсткость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59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90500" lvl="0" algn="just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 Выполняется 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монтаж съёмной опалубки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деревянных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щитов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пенополистирола или пластика. Можно использовать готовую опалубку. По окончании сборки производят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заливку бетонного раствора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дальнейшей трамбовкой (используют глубинные вибраторы). Теперь осталось дождаться полного высыхания и затвердения смеси, после чего опалубку демонтируют. С целью ускорения процесса могут использоваться различные добавки. По такому принципу возводят этаж за этажом.</a:t>
            </a:r>
          </a:p>
          <a:p>
            <a:pPr marR="190500" lvl="0" algn="just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Утепление и отделку фасада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производят после полного высыхания последнего слоя бетона. На это уходит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менее 28 дней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в сырую и холодную погоду ещё больше.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 На заключительном этапе дом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подключают ко всем необходимым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коммуникациям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этого облагораживают примыкающую к дому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строительство жилого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                                        Свайное поле под монолитный дом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domvizit.ru/wp-content/uploads/2017/ketimage-sizbc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20" y="2979939"/>
            <a:ext cx="5649988" cy="340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domvizit.ru/wp-content/uploads/2017/ec4-svainoe-pole-629x37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66" y="2979939"/>
            <a:ext cx="5635708" cy="34089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392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>
              <a:lnSpc>
                <a:spcPct val="170000"/>
              </a:lnSpc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Съемная опалубка                                                               Съемная стеновая опалубка</a:t>
            </a:r>
            <a:endParaRPr kumimoji="0" lang="ru-RU" sz="2000" b="1" i="0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domvizit.ru/wp-content/uploads/2017/screenshot596e22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3" y="134838"/>
            <a:ext cx="5981700" cy="4603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domvizit.ru/wp-content/uploads/2017/ruxcopy-haw-634x85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134838"/>
            <a:ext cx="5843155" cy="4603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17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Несъемная опалубка                                                   Строительство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многоэтажного здания по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								монолитной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domvizit.ru/wp-content/uploads/2017/image5597043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5" y="134958"/>
            <a:ext cx="5729024" cy="5351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domvizit.ru/wp-content/uploads/2017/fico-qcbf7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794" y="134958"/>
            <a:ext cx="6147691" cy="5351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744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50987"/>
            <a:ext cx="12077205" cy="6556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монолитных многоэтажных домов</a:t>
            </a:r>
          </a:p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Монолитные многоэтажки имеют очевидные преимущества по сравнению с кирпичными и панельными аналогами: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Прежде всего стоит выделить их надёжность и компактность.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Немаловажной составляющей является внешняя привлекательность.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Утеплённая и оштукатуренная монолитная многоэтажка выглядит гораздо лучше панельной или кирпичной.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Помимо этого, очень часто при строительстве многоэтажного дома по монолитной технологии используют дополнительные архитектурные приёмы и элементы: выступы, эркеры, изогнутую форму стен, оконные проёмы с оригинальной геометрией.</a:t>
            </a:r>
          </a:p>
          <a:p>
            <a:pPr marL="342900" marR="1905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из ключевых преимуществ является прочность. Благодаря особой технологии строительства,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монолитная конструкция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имеет меньше стыков, что позволяет существенно увеличить срок эксплуатации. Такие здания можно строить в сейсмически активных районах.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Монолитные многоэтажки идеальны в качестве объектов с развитой инфраструктурой. В цокольных и первых этажах есть возможность обустройства торговых точек, спортивных учреждений, парковок и прочих заведений.</a:t>
            </a:r>
          </a:p>
          <a:p>
            <a:pPr algn="ctr">
              <a:lnSpc>
                <a:spcPts val="1875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Недостатки монолитных высоток</a:t>
            </a:r>
          </a:p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 недостаткам относятся причины не имеющие отношения к эксплуатационным характеристикам строений. Главным негативным моментом является вероятность смещения сроков сдачи объекта. Происходит это из-за неправильного просчёта или при ухудшении погодных условий. Сюда можно отнести и сложность работы, потому что далеко не каждая фирма может осилить монолитное строение.</a:t>
            </a:r>
            <a:endParaRPr lang="ru-RU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технологии возведения монолитных конструкций высотных зданий</a:t>
            </a:r>
          </a:p>
        </p:txBody>
      </p:sp>
    </p:spTree>
    <p:extLst>
      <p:ext uri="{BB962C8B-B14F-4D97-AF65-F5344CB8AC3E}">
        <p14:creationId xmlns:p14="http://schemas.microsoft.com/office/powerpoint/2010/main" val="189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986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141</Words>
  <Application>Microsoft Office PowerPoint</Application>
  <PresentationFormat>Широкоэкранный</PresentationFormat>
  <Paragraphs>173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Palatino Linotype</vt:lpstr>
      <vt:lpstr>Symbol</vt:lpstr>
      <vt:lpstr>Times New Roman</vt:lpstr>
      <vt:lpstr>Wingdings</vt:lpstr>
      <vt:lpstr>Тема Office</vt:lpstr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14</cp:revision>
  <dcterms:created xsi:type="dcterms:W3CDTF">2023-10-29T06:23:46Z</dcterms:created>
  <dcterms:modified xsi:type="dcterms:W3CDTF">2024-01-21T13:00:02Z</dcterms:modified>
</cp:coreProperties>
</file>